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100888" cy="102330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0"/>
    <a:srgbClr val="0000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5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647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19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37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8044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5127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1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7360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9082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17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8029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559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7868-B690-43DE-A982-7A23610BED6B}" type="datetimeFigureOut">
              <a:rPr lang="pt-BR" smtClean="0"/>
              <a:t>09/09/2020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435BB-3CBB-477C-8EC0-89DFEF6A8C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17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ixaDeTexto 14"/>
          <p:cNvSpPr txBox="1"/>
          <p:nvPr/>
        </p:nvSpPr>
        <p:spPr>
          <a:xfrm>
            <a:off x="781868" y="4696197"/>
            <a:ext cx="57365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algn="just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Condução de equipamentos ou materiais 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524289" y="1133815"/>
            <a:ext cx="8095421" cy="128266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pt-BR"/>
            </a:defPPr>
            <a:lvl1pPr algn="ctr">
              <a:defRPr sz="3000" spc="300">
                <a:solidFill>
                  <a:schemeClr val="bg1"/>
                </a:solidFill>
                <a:latin typeface="Arial Black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pt-BR" sz="3600" dirty="0"/>
              <a:t>O USO DO ELEVADOR </a:t>
            </a:r>
          </a:p>
          <a:p>
            <a:r>
              <a:rPr lang="pt-BR" sz="3600" dirty="0"/>
              <a:t>ESTÁ </a:t>
            </a:r>
            <a:r>
              <a:rPr lang="pt-BR" sz="3600" u="sng" dirty="0"/>
              <a:t>RESTRITO</a:t>
            </a:r>
            <a:r>
              <a:rPr lang="pt-BR" sz="3600" dirty="0"/>
              <a:t> A: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781868" y="2766877"/>
            <a:ext cx="59143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spc="-120" dirty="0">
                <a:latin typeface="Arial" panose="020B0604020202020204" pitchFamily="34" charset="0"/>
                <a:cs typeface="Arial" panose="020B0604020202020204" pitchFamily="34" charset="0"/>
              </a:rPr>
              <a:t>Pessoas com deficiência (PcD)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2477681" y="3415126"/>
            <a:ext cx="40407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cap="small" spc="-100" dirty="0">
                <a:solidFill>
                  <a:srgbClr val="00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 apoio de acompanhante</a:t>
            </a:r>
            <a:endParaRPr lang="pt-BR" sz="2400" cap="small" spc="-100" dirty="0">
              <a:solidFill>
                <a:srgbClr val="000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ivisa 2"/>
          <p:cNvSpPr/>
          <p:nvPr/>
        </p:nvSpPr>
        <p:spPr>
          <a:xfrm>
            <a:off x="457549" y="4864340"/>
            <a:ext cx="242316" cy="242316"/>
          </a:xfrm>
          <a:prstGeom prst="chevron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6" name="Divisa 15"/>
          <p:cNvSpPr/>
          <p:nvPr/>
        </p:nvSpPr>
        <p:spPr>
          <a:xfrm>
            <a:off x="471519" y="2938106"/>
            <a:ext cx="242316" cy="242316"/>
          </a:xfrm>
          <a:prstGeom prst="chevron">
            <a:avLst/>
          </a:prstGeom>
          <a:solidFill>
            <a:srgbClr val="7030A0"/>
          </a:solidFill>
          <a:ln>
            <a:solidFill>
              <a:schemeClr val="accent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46DB322-71C4-4401-A147-C7B1EA704784}"/>
              </a:ext>
            </a:extLst>
          </p:cNvPr>
          <p:cNvGrpSpPr/>
          <p:nvPr/>
        </p:nvGrpSpPr>
        <p:grpSpPr>
          <a:xfrm>
            <a:off x="6860240" y="2736591"/>
            <a:ext cx="1796225" cy="2913402"/>
            <a:chOff x="6876255" y="3053881"/>
            <a:chExt cx="1796225" cy="2913402"/>
          </a:xfrm>
        </p:grpSpPr>
        <p:pic>
          <p:nvPicPr>
            <p:cNvPr id="27" name="Imagem 26"/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1192" t="18262" r="4880" b="36061"/>
            <a:stretch/>
          </p:blipFill>
          <p:spPr>
            <a:xfrm>
              <a:off x="6876255" y="3053881"/>
              <a:ext cx="1796225" cy="2913402"/>
            </a:xfrm>
            <a:prstGeom prst="rect">
              <a:avLst/>
            </a:prstGeom>
          </p:spPr>
        </p:pic>
        <p:pic>
          <p:nvPicPr>
            <p:cNvPr id="1026" name="Picture 2" descr="data:image/png;base64,iVBORw0KGgoAAAANSUhEUgAAAOEAAADhCAMAAAAJbSJIAAAAwFBMVEUVUZf///8AAAAAP48AQY9ra2s/Pz9vb2/p7/bT3ev39/fu7u4ARZIASZP3+v0PTpawwNcsYqIAS5QAR5MAPY7r6+sVUpYARJO8vLytra20tLRVVVXi4uJlZWUtLS3v9fuHo8ahtdC9zN/e5/CCgoLIyMiYmJh5eXnV1dVEcaoZWZx4lL3O2ug1aKS4x9uWqslmiLZTe64pKSlISEgYGBgUFBRbgLE3NzeVlZWpvdh/msCVp8oAN4s6bKUAL4pghrQ1p9E2AAANtUlEQVR4nO1dC1fiuhZu044HS0uxLcUZdXipo7wEZ8YZmeud//+vTpNSpUlaSLJDgHu/tc5ZDGrJR5K9s5+xbIwmBn7hfb79/gMdLX5c3X7plBnZ1ua/L7/jXzu7+XSkuPmFx391V8HQu8x+evMlf/to0flyhdDzHYehd32G0L1ncnBQaN5mM9WhGHbwBH4zOSxQeDcI3XnNfEdamGvH/py9Vfy8Nzo/UoxaBYdLwodMJGHofUY/1/tvuLCcI8Z4Ms15XGOKzYJhtkR/5juwHfpBaKXW0SIM3IshodJB6PqdYcaXzGBj5oamh6iO0F221rNYMPTO8j04PQV+GFE0wny+oBsPM8S7kkjRaWJ6ZGAIu4TiFXqwibZAiCxRPzzi/UchjFpkK54RhpfoHjOcncgSzRG/YE7f8CRa9neE5WjbNT0oWDhDImz+yRh66BOmG57UFGbrdIZZ/co2oPUZXWJF75seEjSc84zWPbpsWrdEFy4i0yOCRvSU0XpAvz3rOzrFRVos00wlWj+xRO2dji4skMaE4VfPQjfZi5FjekDgSBOsEr+ijGEmUO3zE9MVGE4jI3aG7P8zlMQBCC6NDKPYdaM0cB3fKE9NDFMrcJdtcrK3z9tLJwB6rgQ0MYzcfm/DJdTrO8aOEmuGwLLUX27yI0bZo6nzoBaGzhPHtdc3pGs1MEydVw5B2x6YoaiBocubQTKLRhYqPMPwpYKgbT+aEDfwstRvVTLsmTgygTMMBpUEs3Ua7N/LBc6wW0PQbhmYRGiG0aSOof13/zsRmqE/rGU43784hZalDn2YKaOxf50Iri1qCdr2/o/g0AxnWxiO925JATMMH7cwvDh2hoc7h2CyNN3CcP/mPjRDp/rMhtEzJkvBGLrTWobDLsSghQDNMOjXMpwY0xaAtkUtw1j9+aIA1/jddg3BVwM2MDjDWo1o0AIGZHhxULtQi5+mkuDcSOwOnGEaVRE0lKgDL0vdCoJDs/5SQIYJ30LsmwovwzN0RrwJHBuLzWhYpcy5bTQYG0wG1OAvpTw1F4HJ2JoObeFTh5rIcBwYnmE8KDPcv81bBjzDgArMmE52hGcYrcoMH0+P4aLM8MVwqhy8LA2XZYZGjtsb0MCQcrf1T4/huMzw6eQYWkGZ4cCA52ITGhhSxkX7MBiCZiqUjQsDAbUSNDCkjAvTqeM65rBsXEwNZ3RqYEgZF6bzjnUwLBsXBsK+JWiQpZRx0TpBhpRxcRj7EJQhFZw5DFkKyZA2LlKz5pMGhrRxcQHwTAXoyKCljIs3iGfKQwND2rhYHsQqBZ1DyrgwXA+ngyGVnjg5PYZUblv/IBiC1ltQxoVhI18HQ8q4GJweQ8q4aJs91GhhWDYuDBv5OhjGZYZDJ9wNEJ/NQos+LBsXo/HFboD4bBZaGFKRi12hRyLpYEgbF6fEMHeN0sbF6TAMggHJcqYjFwfBEECWBqRmDUcLaePiRBgmC3IaJdHCyrSoI2YYjNcntRUepnN6DJ13/fAHDzOpT/Y+PoZR8HHUJrE0l5cWZZihiiyNHzemjByz3fOTYuiU6vFIpGlLAdtRMUzDZFAaJYk0+fPTYRg61HSRSFPML1c/QoahldCJiKQohk6LOgSGkrLUYUUKfgJdVjJs74K5HgNRiSEzg3ZeukUbFwvH3wVaCCoxpPcgAbZjaeNiZdKfqMDQGfA2E0nUo4wLo/5EeYY+vy79L2ZIGRevB8BQXJZWVf9MOMaFUW+bNMOAf7pexbgvBJUWNTQZ6JZlyBOj2K2Wr0cqcmG0SZokQ747bZ6sVRoVuWgcH0O+n+KjLIYyLnr/ieMgyP6LN1GowW6G7P/vatF1HRf35O7CnADkZGnCM48mH39MGxf9pxwDglcMcorJMZwPC0wJSF/10RCmdl+KYcBTFIsNgSlpXFCAqWOQYtjlyNHJpkaQNC4owNTUyjCka0Yw+qW/lDQuaIDk3sowDNmxtMvJa1tq1ncFSBK8hCylC5tsbPeWt4xs5IICiJYRZxhyCn3HVB/3SDJyQQOi6ZIww5SzC5miEdnIBY2po94bTHwO2WZe04Qeh2zkggGAShRmSBdu2Vy9FTC/JAeALAdhWZow/uwBZxQxEEMA75QoQ3aHtXgNWdz6ll+7Q909IMqQPa1wOwWSx0JAvWWPIMPQZYbO7akjGbngYKEqa0Tn8I0eAT+nKzMuWnKgn3+uOomCspTtbDnm/2K8/U4ml4v/0pLsTXESBRkykcGpC9yvk9FGqm4sQYaMFoCvgWW6he11DiOmgy68J5Q5FSpmb4oxZD5dQ2Eac+JTLCsSk6Vd2oeoI8PZpcMhajtBjCHTe0ZHwwQmaUytvk+MIWPda3GEMgcipbYMQgxDWt8rq2MuGHezUqGtEEPGOaEphZsxQVWKw4RkKeNC09QvgVUYCl43IYbMJ+sq+GEUhsJ+F2NIe9lUz4yVo6K1kkKcXIhhl9ZUuvoHMb66kXwvNCGGTDaXtrq7hFYYS+lJFJKlPr14tMXnGYUxldZLQgyZVmz6skgYhVFhh26HEEPmWKqNYcoItVdZhSG2Sul9KPmhO4Btgyp7uBBjSAc+NXZYZ3aE7OlCTJbSS0dHEfPaK8JcVyPbX0Ps1DagPhXehxG+qwXGwpBsiybEkPESwfeAigfF8YWJskr6E4QYMrYpfP8gf/i+Ghmvl9yuF2NIn4gbAPG9MpKRvVgvfWbXt6Va1gvJ0tSnv1ZwSRNtnEEZhSG1J8S8GEwHXeWoAgXirixi24yF8SRDUYwhoxChm7GR0FYxiYx3VuoyXzGGjDBtAHd4zm2KQs0ygS4Zi1vQ18ZsDVh34vr5xSQyCuNc4gsVjFswQYWBDyhNU3+QP7VQ+0w6gIRTQZAhY+XDXodXZN4Wc8UoDCYQFQbOFjUpGj9kshIhpemHt3LtA2Z3RfmG4cBN/4y2+FIEGaaM11tma1ThI221uGWgTmFE3XhCflx/dhTNp2E+ErAT8mb6fzGJf6lPa61PUWHsvBQ7plUbpRWN47MJQ3CXOmxmHhd+GSYWhKsdwth9a7fK71VCOGOIzXaCMhLLFuFbPi+Mm32UBM74qawoa4NTwgzZBGcorV82CIsaDaby/XHFZrLU7RRhhpxamT7E0S31+b3cOdmsLOouyhLPEebcXyHt6dsAoxjWk7hbIuf2ORTIvuTk/yr43N/BZgSu+9VwqjhZ1KS/SWRBc3LWBsonG06p3zBf/DtlVNccrSQY8q6LfVF0ScUcGsVgtlxtmqNaYchUBTFhkwwzJfd3wKTL2R8CcpfShna1jSPDkJen3lIJRHOTpj9uT9qWcHw+6frVny5VM8MrzevJ9+qKxrxaxo/zdK3CaL1eOBHkqS0H7zvvWZIU+QQ3jtg1CmO6cOMtHyvHkFsT07qQEjfBjEew5MOvUBi9wdjZ/q1KVjqz2gtjKewgTlOXth5ylCRHyFMYwxdn2/SpMOSuU1xjKbpSE76gfCp/V4zCaDyFNcKl/LeSdcAxv1Z9Ggmt1CDlrz/arKZahA+Xu00fgXQtt8MXcK3J7tMYJhVXzbeYW7A2LIxRPxDr/CDd24R7gxyexosdH9KdVZ0435jjw7vNNn9MBOWZPMMwrOp31ba275HQHVdW0i5iRr/lOYOjVVe8/FmhP01UrabaF27tNx04s+pGS32exZ4J7/ZM6oo6ld4mQU2V4fkkdgPu9x0GbjypsYgGXJdEOIslY5VK/WliJrF9E8NJ6vhB9B6ZTzG7bjKe1PbJeq2wNaXPhEoMU7+WYqa25n+WYz+vHnEcf7zsz7cURL2C5+QqdqSLdymH7Y1IC4FdzLwn+KRj1Z57AVA9bI6Vhqxq5Y50kQVViGfbLzqSqgG6CjL1EZJo6LlvFqIHbQLSX2Cu6cYdkC67/pv6Sl04FnTmSg6YPsKho9jqYxpqS8aF6rLrvsn1LCXoLTTeCQXWRzhMVnKdZzMl2NXZsQ6wr35Ex1Z2QzvUe0Ei6M0BcfAkOo+vO1haagBlmIZxdyWwHxv9WP8Fl+B99YOkFICuwXzp7uMCTx33PcXusr1FQfbaf51Y140WZei4GyETOnEyXlUZSo1hf+b4e2v4qYehhY1d3wneVoP5dNTLV22rcT58XS3DPbLD0MaQIAxiPzN9u34cx103cfyY79nQCR33zFDQc9zcGXtgaBj/SwxvbPM32+oAuajhOWP44xcWdzvE444NJEaOfnnWd4RfGZYKGpDncKFPnnWLOrbxuwo1gATmHtC9Z31BX2yVYtRDBYlW36O7ptVBV3g6dVVnm0K+SJ+R17TsK+ThAz94JZNZkKzcB3Rr25Z9h35juo8ntRMDkuPwCV1jhngqbV6E+XiR5slW12QDZgzviNK3R1I1cAeJMCLRoDM8hZihfYMuCcWI1yfwCBGMCcF7vAszhs1ms4MIWbv1IpwWc4AIkzzP6AE9exm5Jmbo3SHUJO8OZ04QHvNEhoHzmEfSrzNOzYIhoXiduxrO+zN/e2PAA0USvz2tXX4PCD3YHwybmbQhR5u1u6hxpPiINt9jghsMO2RSr5p8D9Lx4foMPWMyHcKQvJW97Nwg9O3a7MhgcP0Jodv1xNm5tsin03v4hdDZ/YPJwanj4f45W43X+QIl73wwzP798A/C+Hp2pPhKhk9WYgXDDJe/b57R0eLrzf2dRzGiGTa9DOSVd5yvCh7vjP4F0cIxYkQ3qOgAAAAASUVORK5CYII=">
              <a:extLst>
                <a:ext uri="{FF2B5EF4-FFF2-40B4-BE49-F238E27FC236}">
                  <a16:creationId xmlns:a16="http://schemas.microsoft.com/office/drawing/2014/main" id="{41C9F6DB-D8B2-4CFB-AD98-034705B49380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13966" y="4330543"/>
              <a:ext cx="1157288" cy="12006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CaixaDeTexto 1">
            <a:extLst>
              <a:ext uri="{FF2B5EF4-FFF2-40B4-BE49-F238E27FC236}">
                <a16:creationId xmlns:a16="http://schemas.microsoft.com/office/drawing/2014/main" id="{6EF5FD31-D2E3-49D2-BC4E-E92150BB699B}"/>
              </a:ext>
            </a:extLst>
          </p:cNvPr>
          <p:cNvSpPr txBox="1"/>
          <p:nvPr/>
        </p:nvSpPr>
        <p:spPr>
          <a:xfrm>
            <a:off x="839061" y="5762067"/>
            <a:ext cx="31912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cap="small" spc="-100" dirty="0">
                <a:solidFill>
                  <a:srgbClr val="000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 acompanhamento</a:t>
            </a:r>
            <a:endParaRPr lang="pt-BR" sz="2400" cap="small" spc="-100" dirty="0">
              <a:solidFill>
                <a:srgbClr val="000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251520" y="554998"/>
            <a:ext cx="8568952" cy="6114362"/>
          </a:xfrm>
          <a:prstGeom prst="roundRect">
            <a:avLst>
              <a:gd name="adj" fmla="val 6494"/>
            </a:avLst>
          </a:prstGeom>
          <a:noFill/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21" name="Picture 2" descr="C:\Users\Lucio\Desktop\cartazes\Logo A (1)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8" t="33453" r="3423" b="33094"/>
          <a:stretch/>
        </p:blipFill>
        <p:spPr bwMode="auto">
          <a:xfrm>
            <a:off x="6518427" y="79060"/>
            <a:ext cx="2498683" cy="874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tângulo de cantos arredondados 13"/>
          <p:cNvSpPr/>
          <p:nvPr/>
        </p:nvSpPr>
        <p:spPr>
          <a:xfrm>
            <a:off x="971600" y="332656"/>
            <a:ext cx="2232248" cy="504056"/>
          </a:xfrm>
          <a:prstGeom prst="roundRect">
            <a:avLst>
              <a:gd name="adj" fmla="val 28497"/>
            </a:avLst>
          </a:prstGeom>
          <a:solidFill>
            <a:schemeClr val="bg1"/>
          </a:solidFill>
          <a:ln>
            <a:solidFill>
              <a:srgbClr val="0000C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b="1" spc="100" dirty="0">
                <a:solidFill>
                  <a:srgbClr val="000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ea typeface="Segoe UI" pitchFamily="34" charset="0"/>
                <a:cs typeface="Segoe UI" pitchFamily="34" charset="0"/>
              </a:rPr>
              <a:t>CORONAVÍRUS</a:t>
            </a:r>
          </a:p>
        </p:txBody>
      </p:sp>
      <p:grpSp>
        <p:nvGrpSpPr>
          <p:cNvPr id="20" name="Agrupar 19">
            <a:extLst>
              <a:ext uri="{FF2B5EF4-FFF2-40B4-BE49-F238E27FC236}">
                <a16:creationId xmlns:a16="http://schemas.microsoft.com/office/drawing/2014/main" id="{8C02AE40-113D-425C-A496-D45313ED2B7B}"/>
              </a:ext>
            </a:extLst>
          </p:cNvPr>
          <p:cNvGrpSpPr/>
          <p:nvPr/>
        </p:nvGrpSpPr>
        <p:grpSpPr>
          <a:xfrm>
            <a:off x="4332851" y="6201360"/>
            <a:ext cx="4394965" cy="468000"/>
            <a:chOff x="4771742" y="6184941"/>
            <a:chExt cx="4394965" cy="468000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6FF80381-A860-4B5F-9D82-809F9F5CC395}"/>
                </a:ext>
              </a:extLst>
            </p:cNvPr>
            <p:cNvSpPr txBox="1"/>
            <p:nvPr/>
          </p:nvSpPr>
          <p:spPr>
            <a:xfrm>
              <a:off x="5134259" y="6276837"/>
              <a:ext cx="4032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600" b="1" dirty="0">
                  <a:solidFill>
                    <a:srgbClr val="407FA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biossegurança.egq.comissão@id.uff.br</a:t>
              </a:r>
            </a:p>
          </p:txBody>
        </p:sp>
        <p:pic>
          <p:nvPicPr>
            <p:cNvPr id="24" name="Imagem 23">
              <a:extLst>
                <a:ext uri="{FF2B5EF4-FFF2-40B4-BE49-F238E27FC236}">
                  <a16:creationId xmlns:a16="http://schemas.microsoft.com/office/drawing/2014/main" id="{E381EDAE-58BA-438A-BF41-C326C835AF7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saturation sat="4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15" t="2014" r="2437" b="4037"/>
            <a:stretch/>
          </p:blipFill>
          <p:spPr>
            <a:xfrm>
              <a:off x="4771742" y="6184941"/>
              <a:ext cx="468000" cy="468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3467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</TotalTime>
  <Words>37</Words>
  <Application>Microsoft Office PowerPoint</Application>
  <PresentationFormat>Apresentação na tela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Segoe UI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Lucio</dc:creator>
  <cp:lastModifiedBy>João Madureira</cp:lastModifiedBy>
  <cp:revision>26</cp:revision>
  <cp:lastPrinted>2020-09-09T16:43:38Z</cp:lastPrinted>
  <dcterms:created xsi:type="dcterms:W3CDTF">2020-07-14T14:35:37Z</dcterms:created>
  <dcterms:modified xsi:type="dcterms:W3CDTF">2020-09-09T17:37:29Z</dcterms:modified>
</cp:coreProperties>
</file>