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165"/>
    <a:srgbClr val="8B4735"/>
    <a:srgbClr val="E3DE00"/>
    <a:srgbClr val="0000E2"/>
    <a:srgbClr val="0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660"/>
  </p:normalViewPr>
  <p:slideViewPr>
    <p:cSldViewPr>
      <p:cViewPr varScale="1">
        <p:scale>
          <a:sx n="73" d="100"/>
          <a:sy n="73" d="100"/>
        </p:scale>
        <p:origin x="4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8CEDE-D70E-4A5E-BAC5-052FF6435459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B1D6C-F004-4B92-9729-543025B6B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0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B1D6C-F004-4B92-9729-543025B6B8C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3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64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41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3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04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12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10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36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08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1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02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868-B690-43DE-A982-7A23610BED6B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59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47868-B690-43DE-A982-7A23610BED6B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435BB-3CBB-477C-8EC0-89DFEF6A8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71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ixaDeTexto 30"/>
          <p:cNvSpPr txBox="1"/>
          <p:nvPr/>
        </p:nvSpPr>
        <p:spPr>
          <a:xfrm>
            <a:off x="899090" y="3019660"/>
            <a:ext cx="4870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spc="-50" dirty="0">
                <a:latin typeface="Arial" panose="020B0604020202020204" pitchFamily="34" charset="0"/>
                <a:cs typeface="Arial" panose="020B0604020202020204" pitchFamily="34" charset="0"/>
              </a:rPr>
              <a:t>Use apenas para encher recipiente próprio</a:t>
            </a:r>
          </a:p>
        </p:txBody>
      </p:sp>
      <p:sp>
        <p:nvSpPr>
          <p:cNvPr id="33" name="Divisa 32"/>
          <p:cNvSpPr/>
          <p:nvPr/>
        </p:nvSpPr>
        <p:spPr>
          <a:xfrm>
            <a:off x="513260" y="3443516"/>
            <a:ext cx="242316" cy="242316"/>
          </a:xfrm>
          <a:prstGeom prst="chevron">
            <a:avLst/>
          </a:prstGeom>
          <a:solidFill>
            <a:srgbClr val="BF0165"/>
          </a:solidFill>
          <a:ln>
            <a:solidFill>
              <a:srgbClr val="000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26489" y="4810428"/>
            <a:ext cx="52565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100" b="1" u="sng" spc="-100" dirty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Higienize </a:t>
            </a:r>
            <a:r>
              <a:rPr lang="pt-BR" sz="3100" b="1" spc="-100" dirty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bebedouro e as mãos antes e depois de usar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509027" y="1268760"/>
            <a:ext cx="8095421" cy="1282668"/>
          </a:xfrm>
          <a:prstGeom prst="rect">
            <a:avLst/>
          </a:prstGeom>
          <a:solidFill>
            <a:srgbClr val="BF0165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3000" spc="300">
                <a:solidFill>
                  <a:schemeClr val="bg1"/>
                </a:solidFill>
                <a:latin typeface="Arial Black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3600" dirty="0"/>
              <a:t>BEBEDOURO COM USO RESTRITO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87689DC-6AF4-4363-A8B3-3D20945F32B7}"/>
              </a:ext>
            </a:extLst>
          </p:cNvPr>
          <p:cNvGrpSpPr>
            <a:grpSpLocks noChangeAspect="1"/>
          </p:cNvGrpSpPr>
          <p:nvPr/>
        </p:nvGrpSpPr>
        <p:grpSpPr>
          <a:xfrm>
            <a:off x="6176544" y="2863111"/>
            <a:ext cx="2405473" cy="2895268"/>
            <a:chOff x="6012160" y="2804325"/>
            <a:chExt cx="2672748" cy="3216963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1237"/>
            <a:stretch/>
          </p:blipFill>
          <p:spPr>
            <a:xfrm>
              <a:off x="6012160" y="3290512"/>
              <a:ext cx="2600739" cy="2730776"/>
            </a:xfrm>
            <a:prstGeom prst="rect">
              <a:avLst/>
            </a:prstGeom>
          </p:spPr>
        </p:pic>
        <p:sp>
          <p:nvSpPr>
            <p:cNvPr id="9" name="Elipse 8"/>
            <p:cNvSpPr/>
            <p:nvPr/>
          </p:nvSpPr>
          <p:spPr>
            <a:xfrm>
              <a:off x="7764475" y="3938584"/>
              <a:ext cx="815612" cy="8685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Multiplicar 41"/>
            <p:cNvSpPr/>
            <p:nvPr/>
          </p:nvSpPr>
          <p:spPr>
            <a:xfrm>
              <a:off x="8164760" y="3722560"/>
              <a:ext cx="520148" cy="52014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26" name="Picture 2" descr="Garrafa De Plástico, Plástico, Garrafas De água png transparente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43" b="9685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151" y="3629078"/>
              <a:ext cx="1675666" cy="1059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Elipse 44"/>
            <p:cNvSpPr/>
            <p:nvPr/>
          </p:nvSpPr>
          <p:spPr>
            <a:xfrm>
              <a:off x="6152124" y="3116662"/>
              <a:ext cx="1372203" cy="1797367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056" l="0" r="98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573" y="2804325"/>
              <a:ext cx="624675" cy="624675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236" y="5445224"/>
              <a:ext cx="1265612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Retângulo de cantos arredondados 19"/>
          <p:cNvSpPr/>
          <p:nvPr/>
        </p:nvSpPr>
        <p:spPr>
          <a:xfrm>
            <a:off x="251520" y="554998"/>
            <a:ext cx="8568952" cy="6114362"/>
          </a:xfrm>
          <a:prstGeom prst="roundRect">
            <a:avLst>
              <a:gd name="adj" fmla="val 6494"/>
            </a:avLst>
          </a:prstGeom>
          <a:noFill/>
          <a:ln>
            <a:solidFill>
              <a:srgbClr val="000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971600" y="332656"/>
            <a:ext cx="2232248" cy="504056"/>
          </a:xfrm>
          <a:prstGeom prst="roundRect">
            <a:avLst>
              <a:gd name="adj" fmla="val 28497"/>
            </a:avLst>
          </a:prstGeom>
          <a:solidFill>
            <a:schemeClr val="bg1"/>
          </a:solidFill>
          <a:ln>
            <a:solidFill>
              <a:srgbClr val="000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spc="100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CORONAVÍRUS</a:t>
            </a:r>
          </a:p>
        </p:txBody>
      </p:sp>
      <p:pic>
        <p:nvPicPr>
          <p:cNvPr id="19" name="Picture 2" descr="C:\Users\Lucio\Desktop\cartazes\Logo A (1)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33453" r="3423" b="33094"/>
          <a:stretch/>
        </p:blipFill>
        <p:spPr bwMode="auto">
          <a:xfrm>
            <a:off x="6588224" y="97701"/>
            <a:ext cx="2498683" cy="8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053F6373-FEF4-4451-9FA2-F8AA57DCC10F}"/>
              </a:ext>
            </a:extLst>
          </p:cNvPr>
          <p:cNvGrpSpPr/>
          <p:nvPr/>
        </p:nvGrpSpPr>
        <p:grpSpPr>
          <a:xfrm>
            <a:off x="4355976" y="6165304"/>
            <a:ext cx="4394965" cy="468000"/>
            <a:chOff x="4771742" y="6184941"/>
            <a:chExt cx="4394965" cy="468000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1741D608-AF62-40E1-943B-03B0A3EF285A}"/>
                </a:ext>
              </a:extLst>
            </p:cNvPr>
            <p:cNvSpPr txBox="1"/>
            <p:nvPr/>
          </p:nvSpPr>
          <p:spPr>
            <a:xfrm>
              <a:off x="5134259" y="6276837"/>
              <a:ext cx="40324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407F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biossegurança.egq.comissão@id.uff.br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9FFDB813-7EE4-4CD0-A067-055377A29D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" t="2014" r="2437" b="4037"/>
            <a:stretch/>
          </p:blipFill>
          <p:spPr>
            <a:xfrm>
              <a:off x="4771742" y="6184941"/>
              <a:ext cx="4680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3467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34</Words>
  <Application>Microsoft Office PowerPoint</Application>
  <PresentationFormat>Apresentação na tela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Segoe UI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Lucio</dc:creator>
  <cp:lastModifiedBy>João Madureira</cp:lastModifiedBy>
  <cp:revision>34</cp:revision>
  <dcterms:created xsi:type="dcterms:W3CDTF">2020-07-14T14:35:37Z</dcterms:created>
  <dcterms:modified xsi:type="dcterms:W3CDTF">2020-09-09T13:56:23Z</dcterms:modified>
</cp:coreProperties>
</file>