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165"/>
    <a:srgbClr val="8B4735"/>
    <a:srgbClr val="E3DE00"/>
    <a:srgbClr val="0000E2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8CEDE-D70E-4A5E-BAC5-052FF6435459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B1D6C-F004-4B92-9729-543025B6B8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00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B1D6C-F004-4B92-9729-543025B6B8C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3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Agrupar 16">
            <a:extLst>
              <a:ext uri="{FF2B5EF4-FFF2-40B4-BE49-F238E27FC236}">
                <a16:creationId xmlns:a16="http://schemas.microsoft.com/office/drawing/2014/main" id="{D07E99F3-EFD7-49CF-9431-A187A03F9548}"/>
              </a:ext>
            </a:extLst>
          </p:cNvPr>
          <p:cNvGrpSpPr/>
          <p:nvPr/>
        </p:nvGrpSpPr>
        <p:grpSpPr>
          <a:xfrm>
            <a:off x="375922" y="6160553"/>
            <a:ext cx="4394965" cy="468000"/>
            <a:chOff x="4771742" y="6184941"/>
            <a:chExt cx="4394965" cy="468000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780E57A8-0929-4350-918F-BA21C58B8F50}"/>
                </a:ext>
              </a:extLst>
            </p:cNvPr>
            <p:cNvSpPr txBox="1"/>
            <p:nvPr/>
          </p:nvSpPr>
          <p:spPr>
            <a:xfrm>
              <a:off x="5134259" y="6276837"/>
              <a:ext cx="4032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407FA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biossegurança.egq.comissão@id.uff.br</a:t>
              </a:r>
            </a:p>
          </p:txBody>
        </p:sp>
        <p:pic>
          <p:nvPicPr>
            <p:cNvPr id="23" name="Imagem 22">
              <a:extLst>
                <a:ext uri="{FF2B5EF4-FFF2-40B4-BE49-F238E27FC236}">
                  <a16:creationId xmlns:a16="http://schemas.microsoft.com/office/drawing/2014/main" id="{66284203-D75A-4410-B118-6A43F64347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5" t="2014" r="2437" b="4037"/>
            <a:stretch/>
          </p:blipFill>
          <p:spPr>
            <a:xfrm>
              <a:off x="4771742" y="6184941"/>
              <a:ext cx="468000" cy="468000"/>
            </a:xfrm>
            <a:prstGeom prst="rect">
              <a:avLst/>
            </a:prstGeom>
          </p:spPr>
        </p:pic>
      </p:grpSp>
      <p:sp>
        <p:nvSpPr>
          <p:cNvPr id="20" name="Retângulo de cantos arredondados 19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pic>
        <p:nvPicPr>
          <p:cNvPr id="19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614243" y="117665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C7931164-752B-467C-9773-A1524FE5B6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139" y="2667105"/>
            <a:ext cx="3253333" cy="2753333"/>
          </a:xfrm>
          <a:prstGeom prst="rect">
            <a:avLst/>
          </a:prstGeom>
        </p:spPr>
      </p:pic>
      <p:sp>
        <p:nvSpPr>
          <p:cNvPr id="31" name="CaixaDeTexto 30"/>
          <p:cNvSpPr txBox="1"/>
          <p:nvPr/>
        </p:nvSpPr>
        <p:spPr>
          <a:xfrm>
            <a:off x="732797" y="3065009"/>
            <a:ext cx="4775307" cy="1608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500" b="1" spc="-100" dirty="0">
                <a:latin typeface="Arial" panose="020B0604020202020204" pitchFamily="34" charset="0"/>
                <a:cs typeface="Arial" panose="020B0604020202020204" pitchFamily="34" charset="0"/>
              </a:rPr>
              <a:t>SIGA O FLUXO PELA ÁREA DEMARCADA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D9BF3B2-EE75-4FDA-B3C3-6801AD8DC176}"/>
              </a:ext>
            </a:extLst>
          </p:cNvPr>
          <p:cNvGrpSpPr>
            <a:grpSpLocks noChangeAspect="1"/>
          </p:cNvGrpSpPr>
          <p:nvPr/>
        </p:nvGrpSpPr>
        <p:grpSpPr>
          <a:xfrm>
            <a:off x="917703" y="1098688"/>
            <a:ext cx="7236586" cy="1371144"/>
            <a:chOff x="1187624" y="1124744"/>
            <a:chExt cx="6840761" cy="1296144"/>
          </a:xfrm>
        </p:grpSpPr>
        <p:sp>
          <p:nvSpPr>
            <p:cNvPr id="50" name="CaixaDeTexto 49"/>
            <p:cNvSpPr txBox="1"/>
            <p:nvPr/>
          </p:nvSpPr>
          <p:spPr>
            <a:xfrm>
              <a:off x="1187625" y="1124744"/>
              <a:ext cx="6840760" cy="12826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pt-BR"/>
              </a:defPPr>
              <a:lvl1pPr algn="ctr">
                <a:defRPr sz="3000" spc="300">
                  <a:solidFill>
                    <a:schemeClr val="bg1"/>
                  </a:solidFill>
                  <a:latin typeface="Arial Black" pitchFamily="34" charset="0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pt-BR" sz="3600" dirty="0">
                  <a:solidFill>
                    <a:schemeClr val="accent6">
                      <a:lumMod val="75000"/>
                    </a:schemeClr>
                  </a:solidFill>
                </a:rPr>
                <a:t>FLUXO CONTROLADO</a:t>
              </a:r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438FC5E2-BE6D-4A3F-9120-0C6F8798BE54}"/>
                </a:ext>
              </a:extLst>
            </p:cNvPr>
            <p:cNvSpPr/>
            <p:nvPr/>
          </p:nvSpPr>
          <p:spPr>
            <a:xfrm>
              <a:off x="1187624" y="2174109"/>
              <a:ext cx="6840760" cy="246779"/>
            </a:xfrm>
            <a:prstGeom prst="rect">
              <a:avLst/>
            </a:prstGeom>
            <a:blipFill>
              <a:blip r:embed="rId7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808AE011-A073-4157-811D-8F346A0FFBAE}"/>
                </a:ext>
              </a:extLst>
            </p:cNvPr>
            <p:cNvSpPr/>
            <p:nvPr/>
          </p:nvSpPr>
          <p:spPr>
            <a:xfrm>
              <a:off x="1187624" y="1124744"/>
              <a:ext cx="6840760" cy="246779"/>
            </a:xfrm>
            <a:prstGeom prst="rect">
              <a:avLst/>
            </a:prstGeom>
            <a:blipFill>
              <a:blip r:embed="rId7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978FCC95-3651-49B8-B11A-4FC1060F581C}"/>
              </a:ext>
            </a:extLst>
          </p:cNvPr>
          <p:cNvGrpSpPr/>
          <p:nvPr/>
        </p:nvGrpSpPr>
        <p:grpSpPr>
          <a:xfrm>
            <a:off x="467763" y="5488805"/>
            <a:ext cx="8424717" cy="630942"/>
            <a:chOff x="467763" y="5563456"/>
            <a:chExt cx="7905369" cy="630942"/>
          </a:xfrm>
        </p:grpSpPr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3FE46207-D101-46C7-8ECF-78FDE403099A}"/>
                </a:ext>
              </a:extLst>
            </p:cNvPr>
            <p:cNvSpPr txBox="1"/>
            <p:nvPr/>
          </p:nvSpPr>
          <p:spPr>
            <a:xfrm>
              <a:off x="698859" y="5563456"/>
              <a:ext cx="7674273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3500" b="1" dirty="0">
                  <a:latin typeface="Arial" panose="020B0604020202020204" pitchFamily="34" charset="0"/>
                  <a:cs typeface="Arial" panose="020B0604020202020204" pitchFamily="34" charset="0"/>
                </a:rPr>
                <a:t>USE SEMPRE O SEU LADO DIREITO</a:t>
              </a:r>
            </a:p>
          </p:txBody>
        </p:sp>
        <p:sp>
          <p:nvSpPr>
            <p:cNvPr id="8" name="Divisa 32">
              <a:extLst>
                <a:ext uri="{FF2B5EF4-FFF2-40B4-BE49-F238E27FC236}">
                  <a16:creationId xmlns:a16="http://schemas.microsoft.com/office/drawing/2014/main" id="{7D7AFF8B-2592-43ED-B5DF-3D1B3661D7D1}"/>
                </a:ext>
              </a:extLst>
            </p:cNvPr>
            <p:cNvSpPr/>
            <p:nvPr/>
          </p:nvSpPr>
          <p:spPr>
            <a:xfrm>
              <a:off x="467763" y="5723997"/>
              <a:ext cx="242316" cy="242316"/>
            </a:xfrm>
            <a:prstGeom prst="chevron">
              <a:avLst/>
            </a:prstGeom>
            <a:solidFill>
              <a:srgbClr val="BF0165"/>
            </a:solidFill>
            <a:ln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3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1" name="Divisa 32">
            <a:extLst>
              <a:ext uri="{FF2B5EF4-FFF2-40B4-BE49-F238E27FC236}">
                <a16:creationId xmlns:a16="http://schemas.microsoft.com/office/drawing/2014/main" id="{F1BBEED9-ABF1-4045-88A5-B5840615323F}"/>
              </a:ext>
            </a:extLst>
          </p:cNvPr>
          <p:cNvSpPr/>
          <p:nvPr/>
        </p:nvSpPr>
        <p:spPr>
          <a:xfrm>
            <a:off x="478695" y="3429000"/>
            <a:ext cx="242316" cy="242316"/>
          </a:xfrm>
          <a:prstGeom prst="chevron">
            <a:avLst/>
          </a:prstGeom>
          <a:solidFill>
            <a:srgbClr val="BF0165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300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67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27</Words>
  <Application>Microsoft Office PowerPoint</Application>
  <PresentationFormat>Apresentação na tela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34</cp:revision>
  <cp:lastPrinted>2020-09-09T17:43:32Z</cp:lastPrinted>
  <dcterms:created xsi:type="dcterms:W3CDTF">2020-07-14T14:35:37Z</dcterms:created>
  <dcterms:modified xsi:type="dcterms:W3CDTF">2020-09-09T22:18:28Z</dcterms:modified>
</cp:coreProperties>
</file>