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0"/>
    <a:srgbClr val="0000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164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841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3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804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127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105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736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9082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41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802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559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47868-B690-43DE-A982-7A23610BED6B}" type="datetimeFigureOut">
              <a:rPr lang="pt-BR" smtClean="0"/>
              <a:t>08/09/2020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435BB-3CBB-477C-8EC0-89DFEF6A8C6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714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aixaDeTexto 16"/>
          <p:cNvSpPr txBox="1"/>
          <p:nvPr/>
        </p:nvSpPr>
        <p:spPr>
          <a:xfrm>
            <a:off x="509027" y="1059054"/>
            <a:ext cx="8095421" cy="496223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pt-BR"/>
            </a:defPPr>
            <a:lvl1pPr algn="ctr">
              <a:defRPr sz="3000" spc="300">
                <a:solidFill>
                  <a:schemeClr val="bg1"/>
                </a:solidFill>
                <a:latin typeface="Arial Black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pt-BR" sz="10500" dirty="0"/>
              <a:t>SAÍDA</a:t>
            </a:r>
          </a:p>
        </p:txBody>
      </p:sp>
      <p:sp>
        <p:nvSpPr>
          <p:cNvPr id="7" name="Retângulo de cantos arredondados 6"/>
          <p:cNvSpPr/>
          <p:nvPr/>
        </p:nvSpPr>
        <p:spPr>
          <a:xfrm>
            <a:off x="251520" y="554998"/>
            <a:ext cx="8568952" cy="6114362"/>
          </a:xfrm>
          <a:prstGeom prst="roundRect">
            <a:avLst>
              <a:gd name="adj" fmla="val 6494"/>
            </a:avLst>
          </a:prstGeom>
          <a:noFill/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971600" y="332656"/>
            <a:ext cx="2232248" cy="504056"/>
          </a:xfrm>
          <a:prstGeom prst="roundRect">
            <a:avLst>
              <a:gd name="adj" fmla="val 28497"/>
            </a:avLst>
          </a:prstGeom>
          <a:solidFill>
            <a:schemeClr val="bg1"/>
          </a:solidFill>
          <a:ln>
            <a:solidFill>
              <a:srgbClr val="000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b="1" spc="100" dirty="0">
                <a:solidFill>
                  <a:srgbClr val="000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itchFamily="34" charset="0"/>
                <a:ea typeface="Segoe UI" pitchFamily="34" charset="0"/>
                <a:cs typeface="Segoe UI" pitchFamily="34" charset="0"/>
              </a:rPr>
              <a:t>CORONAVÍRUS</a:t>
            </a:r>
          </a:p>
        </p:txBody>
      </p:sp>
      <p:pic>
        <p:nvPicPr>
          <p:cNvPr id="9" name="Picture 2" descr="C:\Users\Lucio\Desktop\cartazes\Logo A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8" t="33453" r="3423" b="33094"/>
          <a:stretch/>
        </p:blipFill>
        <p:spPr bwMode="auto">
          <a:xfrm>
            <a:off x="6458314" y="117665"/>
            <a:ext cx="2498683" cy="874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aixaDeTexto 11"/>
          <p:cNvSpPr txBox="1"/>
          <p:nvPr/>
        </p:nvSpPr>
        <p:spPr>
          <a:xfrm>
            <a:off x="4644008" y="6147886"/>
            <a:ext cx="40324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600" b="1" dirty="0">
                <a:solidFill>
                  <a:srgbClr val="407FA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biossegurança.egq.comissão@id.uff.br</a:t>
            </a: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6096254"/>
            <a:ext cx="498140" cy="498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421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13</Words>
  <Application>Microsoft Office PowerPoint</Application>
  <PresentationFormat>Apresentação na tela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Segoe UI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Lucio</dc:creator>
  <cp:lastModifiedBy>João Madureira</cp:lastModifiedBy>
  <cp:revision>26</cp:revision>
  <dcterms:created xsi:type="dcterms:W3CDTF">2020-07-14T14:35:37Z</dcterms:created>
  <dcterms:modified xsi:type="dcterms:W3CDTF">2020-09-08T17:52:28Z</dcterms:modified>
</cp:coreProperties>
</file>