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0"/>
    <a:srgbClr val="000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64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1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3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04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1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10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36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08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1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02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59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7868-B690-43DE-A982-7A23610BED6B}" type="datetimeFigureOut">
              <a:rPr lang="pt-BR" smtClean="0"/>
              <a:t>08/09/2020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71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509027" y="1059054"/>
            <a:ext cx="8095421" cy="496223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BR"/>
            </a:defPPr>
            <a:lvl1pPr algn="ctr">
              <a:defRPr sz="3000" spc="300">
                <a:solidFill>
                  <a:schemeClr val="bg1"/>
                </a:solidFill>
                <a:latin typeface="Arial Black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pt-BR" sz="10500" dirty="0"/>
              <a:t>SAÍDA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251520" y="554998"/>
            <a:ext cx="8568952" cy="6114362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971600" y="332656"/>
            <a:ext cx="2232248" cy="504056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pic>
        <p:nvPicPr>
          <p:cNvPr id="9" name="Picture 2" descr="C:\Users\Lucio\Desktop\cartazes\Logo A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t="33453" r="3423" b="33094"/>
          <a:stretch/>
        </p:blipFill>
        <p:spPr bwMode="auto">
          <a:xfrm>
            <a:off x="6458314" y="117665"/>
            <a:ext cx="2498683" cy="87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ixaDeTexto 11"/>
          <p:cNvSpPr txBox="1"/>
          <p:nvPr/>
        </p:nvSpPr>
        <p:spPr>
          <a:xfrm>
            <a:off x="4644008" y="6147886"/>
            <a:ext cx="4032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solidFill>
                  <a:srgbClr val="407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biossegurança.egq.comissão@id.uff.br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6096254"/>
            <a:ext cx="498140" cy="49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4212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13</Words>
  <Application>Microsoft Office PowerPoint</Application>
  <PresentationFormat>Apresentação na tela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Segoe UI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Lucio</dc:creator>
  <cp:lastModifiedBy>João Madureira</cp:lastModifiedBy>
  <cp:revision>26</cp:revision>
  <dcterms:created xsi:type="dcterms:W3CDTF">2020-07-14T14:35:37Z</dcterms:created>
  <dcterms:modified xsi:type="dcterms:W3CDTF">2020-09-08T17:52:28Z</dcterms:modified>
</cp:coreProperties>
</file>