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0888" cy="102330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2929"/>
    <a:srgbClr val="BF0165"/>
    <a:srgbClr val="8B4735"/>
    <a:srgbClr val="E3DE00"/>
    <a:srgbClr val="0000E2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96D7DFD9-5F08-4115-A6FC-D66212494695}"/>
              </a:ext>
            </a:extLst>
          </p:cNvPr>
          <p:cNvGrpSpPr/>
          <p:nvPr/>
        </p:nvGrpSpPr>
        <p:grpSpPr>
          <a:xfrm>
            <a:off x="4372080" y="6190426"/>
            <a:ext cx="4394965" cy="468000"/>
            <a:chOff x="4771742" y="6184941"/>
            <a:chExt cx="4394965" cy="468000"/>
          </a:xfrm>
        </p:grpSpPr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67D25A36-CE99-4CD6-B1AA-B0AF9F5F8305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21" name="Imagem 20">
              <a:extLst>
                <a:ext uri="{FF2B5EF4-FFF2-40B4-BE49-F238E27FC236}">
                  <a16:creationId xmlns:a16="http://schemas.microsoft.com/office/drawing/2014/main" id="{D70ACEBB-2A74-43DB-8C4C-3915376467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  <p:sp>
        <p:nvSpPr>
          <p:cNvPr id="31" name="CaixaDeTexto 30"/>
          <p:cNvSpPr txBox="1"/>
          <p:nvPr/>
        </p:nvSpPr>
        <p:spPr>
          <a:xfrm>
            <a:off x="942395" y="2518114"/>
            <a:ext cx="3610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1. Umedeça o calçado por alguns segundos</a:t>
            </a:r>
            <a:endParaRPr lang="pt-B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Divisa 32"/>
          <p:cNvSpPr/>
          <p:nvPr/>
        </p:nvSpPr>
        <p:spPr>
          <a:xfrm>
            <a:off x="525538" y="2678814"/>
            <a:ext cx="242316" cy="242316"/>
          </a:xfrm>
          <a:prstGeom prst="chevron">
            <a:avLst/>
          </a:prstGeom>
          <a:solidFill>
            <a:srgbClr val="AD2929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509027" y="1268760"/>
            <a:ext cx="8095421" cy="864000"/>
          </a:xfrm>
          <a:prstGeom prst="rect">
            <a:avLst/>
          </a:prstGeom>
          <a:solidFill>
            <a:srgbClr val="AD2929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3600" dirty="0"/>
              <a:t>HIGIENIZE  O CALÇADO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5004048" y="2606451"/>
            <a:ext cx="3548418" cy="2978554"/>
            <a:chOff x="5081379" y="2606451"/>
            <a:chExt cx="3548418" cy="2978554"/>
          </a:xfrm>
        </p:grpSpPr>
        <p:pic>
          <p:nvPicPr>
            <p:cNvPr id="1028" name="Picture 4" descr="https://encrypted-tbn0.gstatic.com/images?q=tbn%3AANd9GcRLqVZJxn7LTgr42N6xnWMj3Uq2fMYF9u_Qy7XWUo7JjhMWxj4BaX8X7iA1POE&amp;usqp=CAc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31" t="-1" r="4740" b="27787"/>
            <a:stretch/>
          </p:blipFill>
          <p:spPr bwMode="auto">
            <a:xfrm>
              <a:off x="5081379" y="2606451"/>
              <a:ext cx="3548418" cy="2978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https://encrypted-tbn0.gstatic.com/images?q=tbn%3AANd9GcRLqVZJxn7LTgr42N6xnWMj3Uq2fMYF9u_Qy7XWUo7JjhMWxj4BaX8X7iA1POE&amp;usqp=CAc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056" t="16246" r="4740" b="75201"/>
            <a:stretch/>
          </p:blipFill>
          <p:spPr bwMode="auto">
            <a:xfrm>
              <a:off x="7713965" y="2974633"/>
              <a:ext cx="915832" cy="3527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s://encrypted-tbn0.gstatic.com/images?q=tbn%3AANd9GcRLqVZJxn7LTgr42N6xnWMj3Uq2fMYF9u_Qy7XWUo7JjhMWxj4BaX8X7iA1POE&amp;usqp=CAc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056" t="16246" r="4740" b="75201"/>
            <a:stretch/>
          </p:blipFill>
          <p:spPr bwMode="auto">
            <a:xfrm>
              <a:off x="7713965" y="2644170"/>
              <a:ext cx="915832" cy="3527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tângulo de cantos arredondados 15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19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609821" y="99774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D3732E8-2D59-4568-A72B-D02BC7AAFA64}"/>
              </a:ext>
            </a:extLst>
          </p:cNvPr>
          <p:cNvSpPr txBox="1"/>
          <p:nvPr/>
        </p:nvSpPr>
        <p:spPr>
          <a:xfrm>
            <a:off x="942395" y="4633828"/>
            <a:ext cx="3951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2. Seque o calçado no segundo tapete</a:t>
            </a:r>
            <a:endParaRPr lang="pt-B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visa 32">
            <a:extLst>
              <a:ext uri="{FF2B5EF4-FFF2-40B4-BE49-F238E27FC236}">
                <a16:creationId xmlns:a16="http://schemas.microsoft.com/office/drawing/2014/main" id="{D5884FF6-2746-44C1-9E68-FF5633CDB832}"/>
              </a:ext>
            </a:extLst>
          </p:cNvPr>
          <p:cNvSpPr/>
          <p:nvPr/>
        </p:nvSpPr>
        <p:spPr>
          <a:xfrm>
            <a:off x="525538" y="4794528"/>
            <a:ext cx="242316" cy="242316"/>
          </a:xfrm>
          <a:prstGeom prst="chevron">
            <a:avLst/>
          </a:prstGeom>
          <a:solidFill>
            <a:srgbClr val="AD2929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31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30</cp:revision>
  <cp:lastPrinted>2020-09-09T19:59:48Z</cp:lastPrinted>
  <dcterms:created xsi:type="dcterms:W3CDTF">2020-07-14T14:35:37Z</dcterms:created>
  <dcterms:modified xsi:type="dcterms:W3CDTF">2020-09-09T22:18:07Z</dcterms:modified>
</cp:coreProperties>
</file>