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0165"/>
    <a:srgbClr val="8B4735"/>
    <a:srgbClr val="E3DE00"/>
    <a:srgbClr val="0000E2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>
        <p:scale>
          <a:sx n="100" d="100"/>
          <a:sy n="100" d="100"/>
        </p:scale>
        <p:origin x="-648" y="-12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22" tIns="45712" rIns="91422" bIns="45712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5" y="0"/>
            <a:ext cx="2971800" cy="457200"/>
          </a:xfrm>
          <a:prstGeom prst="rect">
            <a:avLst/>
          </a:prstGeom>
        </p:spPr>
        <p:txBody>
          <a:bodyPr vert="horz" lIns="91422" tIns="45712" rIns="91422" bIns="45712" rtlCol="0"/>
          <a:lstStyle>
            <a:lvl1pPr algn="r">
              <a:defRPr sz="1200"/>
            </a:lvl1pPr>
          </a:lstStyle>
          <a:p>
            <a:fld id="{7D38CEDE-D70E-4A5E-BAC5-052FF6435459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3588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2" rIns="91422" bIns="45712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22" tIns="45712" rIns="91422" bIns="45712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7200"/>
          </a:xfrm>
          <a:prstGeom prst="rect">
            <a:avLst/>
          </a:prstGeom>
        </p:spPr>
        <p:txBody>
          <a:bodyPr vert="horz" lIns="91422" tIns="45712" rIns="91422" bIns="45712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5" y="8685214"/>
            <a:ext cx="2971800" cy="457200"/>
          </a:xfrm>
          <a:prstGeom prst="rect">
            <a:avLst/>
          </a:prstGeom>
        </p:spPr>
        <p:txBody>
          <a:bodyPr vert="horz" lIns="91422" tIns="45712" rIns="91422" bIns="45712" rtlCol="0" anchor="b"/>
          <a:lstStyle>
            <a:lvl1pPr algn="r">
              <a:defRPr sz="1200"/>
            </a:lvl1pPr>
          </a:lstStyle>
          <a:p>
            <a:fld id="{74CB1D6C-F004-4B92-9729-543025B6B8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9002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1647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8419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9537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8044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5127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0105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7360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9082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5417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8029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5591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171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>
            <a:extLst>
              <a:ext uri="{FF2B5EF4-FFF2-40B4-BE49-F238E27FC236}">
                <a16:creationId xmlns:a16="http://schemas.microsoft.com/office/drawing/2014/main" id="{FC50BECD-AF36-47D4-9CE2-3F3B8E0B63B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52" t="41600" r="14867" b="41600"/>
          <a:stretch/>
        </p:blipFill>
        <p:spPr>
          <a:xfrm rot="16200000">
            <a:off x="5695200" y="3394800"/>
            <a:ext cx="6191184" cy="720081"/>
          </a:xfrm>
          <a:prstGeom prst="rect">
            <a:avLst/>
          </a:prstGeom>
        </p:spPr>
      </p:pic>
      <p:pic>
        <p:nvPicPr>
          <p:cNvPr id="15" name="Imagem 14">
            <a:extLst>
              <a:ext uri="{FF2B5EF4-FFF2-40B4-BE49-F238E27FC236}">
                <a16:creationId xmlns:a16="http://schemas.microsoft.com/office/drawing/2014/main" id="{EF3F98C1-6E19-4D5A-A279-C4CA1EB3C09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60" t="44040" b="43372"/>
          <a:stretch/>
        </p:blipFill>
        <p:spPr>
          <a:xfrm rot="16200000">
            <a:off x="-3100907" y="3217542"/>
            <a:ext cx="6741368" cy="539551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F8CEE555-C9ED-4EE2-B3A6-B60A4FA5580A}"/>
              </a:ext>
            </a:extLst>
          </p:cNvPr>
          <p:cNvSpPr txBox="1"/>
          <p:nvPr/>
        </p:nvSpPr>
        <p:spPr>
          <a:xfrm>
            <a:off x="1197814" y="1148247"/>
            <a:ext cx="6443560" cy="1282668"/>
          </a:xfrm>
          <a:prstGeom prst="rect">
            <a:avLst/>
          </a:prstGeom>
          <a:solidFill>
            <a:schemeClr val="tx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pt-BR"/>
            </a:defPPr>
            <a:lvl1pPr algn="ctr">
              <a:defRPr sz="3000" spc="300">
                <a:solidFill>
                  <a:schemeClr val="bg1"/>
                </a:solidFill>
                <a:latin typeface="Arial Black" pitchFamily="34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pt-BR" sz="3600" dirty="0"/>
              <a:t>ZONA DE RISCO DE CONTÁGIO</a:t>
            </a:r>
          </a:p>
        </p:txBody>
      </p:sp>
      <p:pic>
        <p:nvPicPr>
          <p:cNvPr id="9" name="Gráfico 8" descr="Risco biológico">
            <a:extLst>
              <a:ext uri="{FF2B5EF4-FFF2-40B4-BE49-F238E27FC236}">
                <a16:creationId xmlns:a16="http://schemas.microsoft.com/office/drawing/2014/main" id="{13FBB924-665D-43F8-B331-B032B6542D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743200" y="2407412"/>
            <a:ext cx="3657600" cy="3657600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1CE75009-79A3-41CE-B792-D1BC135E698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48" t="42760" r="5480" b="41600"/>
          <a:stretch/>
        </p:blipFill>
        <p:spPr>
          <a:xfrm>
            <a:off x="0" y="0"/>
            <a:ext cx="7524328" cy="670383"/>
          </a:xfrm>
          <a:prstGeom prst="rect">
            <a:avLst/>
          </a:prstGeom>
        </p:spPr>
      </p:pic>
      <p:pic>
        <p:nvPicPr>
          <p:cNvPr id="17" name="Imagem 16">
            <a:extLst>
              <a:ext uri="{FF2B5EF4-FFF2-40B4-BE49-F238E27FC236}">
                <a16:creationId xmlns:a16="http://schemas.microsoft.com/office/drawing/2014/main" id="{A6E09F65-6219-41B6-ABE0-3BF2AA22DC9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22" t="42687" r="12663" b="41600"/>
          <a:stretch/>
        </p:blipFill>
        <p:spPr>
          <a:xfrm>
            <a:off x="2267744" y="0"/>
            <a:ext cx="6876254" cy="666817"/>
          </a:xfrm>
          <a:prstGeom prst="rect">
            <a:avLst/>
          </a:prstGeom>
        </p:spPr>
      </p:pic>
      <p:pic>
        <p:nvPicPr>
          <p:cNvPr id="19" name="Imagem 18">
            <a:extLst>
              <a:ext uri="{FF2B5EF4-FFF2-40B4-BE49-F238E27FC236}">
                <a16:creationId xmlns:a16="http://schemas.microsoft.com/office/drawing/2014/main" id="{3F148B54-2A91-4DBD-8C78-0B70083FF9C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21" t="41600" r="73055" b="42842"/>
          <a:stretch/>
        </p:blipFill>
        <p:spPr>
          <a:xfrm flipV="1">
            <a:off x="6059118" y="6206905"/>
            <a:ext cx="1727644" cy="651600"/>
          </a:xfrm>
          <a:prstGeom prst="rect">
            <a:avLst/>
          </a:prstGeom>
        </p:spPr>
      </p:pic>
      <p:pic>
        <p:nvPicPr>
          <p:cNvPr id="21" name="Imagem 20">
            <a:extLst>
              <a:ext uri="{FF2B5EF4-FFF2-40B4-BE49-F238E27FC236}">
                <a16:creationId xmlns:a16="http://schemas.microsoft.com/office/drawing/2014/main" id="{5B8AD516-BE37-48DE-BBC6-8F3F856F1FC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58" t="41600" r="13511" b="43008"/>
          <a:stretch/>
        </p:blipFill>
        <p:spPr>
          <a:xfrm flipV="1">
            <a:off x="539553" y="6204834"/>
            <a:ext cx="5519565" cy="653166"/>
          </a:xfrm>
          <a:prstGeom prst="rect">
            <a:avLst/>
          </a:prstGeom>
        </p:spPr>
      </p:pic>
      <p:pic>
        <p:nvPicPr>
          <p:cNvPr id="23" name="Imagem 22">
            <a:extLst>
              <a:ext uri="{FF2B5EF4-FFF2-40B4-BE49-F238E27FC236}">
                <a16:creationId xmlns:a16="http://schemas.microsoft.com/office/drawing/2014/main" id="{7A18B40B-80AD-442B-9462-E01C1576261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21" t="41600" r="77089" b="42842"/>
          <a:stretch/>
        </p:blipFill>
        <p:spPr>
          <a:xfrm flipV="1">
            <a:off x="7200642" y="6206400"/>
            <a:ext cx="1389766" cy="651600"/>
          </a:xfrm>
          <a:prstGeom prst="rect">
            <a:avLst/>
          </a:prstGeom>
        </p:spPr>
      </p:pic>
      <p:pic>
        <p:nvPicPr>
          <p:cNvPr id="25" name="Imagem 24">
            <a:extLst>
              <a:ext uri="{FF2B5EF4-FFF2-40B4-BE49-F238E27FC236}">
                <a16:creationId xmlns:a16="http://schemas.microsoft.com/office/drawing/2014/main" id="{4BF253EA-39A7-4E0E-A2D5-3D6911063E5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16" t="41600" r="73718" b="42842"/>
          <a:stretch/>
        </p:blipFill>
        <p:spPr>
          <a:xfrm flipV="1">
            <a:off x="7785768" y="6206400"/>
            <a:ext cx="1077759" cy="651600"/>
          </a:xfrm>
          <a:prstGeom prst="rect">
            <a:avLst/>
          </a:prstGeom>
        </p:spPr>
      </p:pic>
      <p:sp>
        <p:nvSpPr>
          <p:cNvPr id="26" name="Triângulo isósceles 25">
            <a:extLst>
              <a:ext uri="{FF2B5EF4-FFF2-40B4-BE49-F238E27FC236}">
                <a16:creationId xmlns:a16="http://schemas.microsoft.com/office/drawing/2014/main" id="{9B7978D9-31E0-42A7-BCDF-1CCF31D84017}"/>
              </a:ext>
            </a:extLst>
          </p:cNvPr>
          <p:cNvSpPr/>
          <p:nvPr/>
        </p:nvSpPr>
        <p:spPr>
          <a:xfrm rot="2066598">
            <a:off x="8606857" y="6066000"/>
            <a:ext cx="385644" cy="226405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43084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663</TotalTime>
  <Words>5</Words>
  <Application>Microsoft Office PowerPoint</Application>
  <PresentationFormat>Apresentação na tela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Lucio</dc:creator>
  <cp:lastModifiedBy>João Madureira</cp:lastModifiedBy>
  <cp:revision>33</cp:revision>
  <dcterms:created xsi:type="dcterms:W3CDTF">2020-07-14T14:35:37Z</dcterms:created>
  <dcterms:modified xsi:type="dcterms:W3CDTF">2020-09-09T23:26:06Z</dcterms:modified>
</cp:coreProperties>
</file>