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165"/>
    <a:srgbClr val="8B4735"/>
    <a:srgbClr val="E3DE00"/>
    <a:srgbClr val="0000E2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>
        <p:scale>
          <a:sx n="100" d="100"/>
          <a:sy n="100" d="100"/>
        </p:scale>
        <p:origin x="-648" y="-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7D38CEDE-D70E-4A5E-BAC5-052FF6435459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74CB1D6C-F004-4B92-9729-543025B6B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0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FC50BECD-AF36-47D4-9CE2-3F3B8E0B63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2" t="41600" r="14867" b="41600"/>
          <a:stretch/>
        </p:blipFill>
        <p:spPr>
          <a:xfrm rot="16200000">
            <a:off x="5695200" y="3394800"/>
            <a:ext cx="6191184" cy="720081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EF3F98C1-6E19-4D5A-A279-C4CA1EB3C0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0" t="44040" b="43372"/>
          <a:stretch/>
        </p:blipFill>
        <p:spPr>
          <a:xfrm rot="16200000">
            <a:off x="-3100907" y="3217542"/>
            <a:ext cx="6741368" cy="53955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8CEE555-C9ED-4EE2-B3A6-B60A4FA5580A}"/>
              </a:ext>
            </a:extLst>
          </p:cNvPr>
          <p:cNvSpPr txBox="1"/>
          <p:nvPr/>
        </p:nvSpPr>
        <p:spPr>
          <a:xfrm>
            <a:off x="1197814" y="1148247"/>
            <a:ext cx="6443560" cy="1282668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3600" dirty="0"/>
              <a:t>ZONA DE RISCO DE CONTÁGIO</a:t>
            </a:r>
          </a:p>
        </p:txBody>
      </p:sp>
      <p:pic>
        <p:nvPicPr>
          <p:cNvPr id="9" name="Gráfico 8" descr="Risco biológico">
            <a:extLst>
              <a:ext uri="{FF2B5EF4-FFF2-40B4-BE49-F238E27FC236}">
                <a16:creationId xmlns:a16="http://schemas.microsoft.com/office/drawing/2014/main" id="{13FBB924-665D-43F8-B331-B032B6542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3200" y="2407412"/>
            <a:ext cx="3657600" cy="36576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1CE75009-79A3-41CE-B792-D1BC135E69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8" t="42760" r="5480" b="41600"/>
          <a:stretch/>
        </p:blipFill>
        <p:spPr>
          <a:xfrm>
            <a:off x="0" y="0"/>
            <a:ext cx="7524328" cy="670383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A6E09F65-6219-41B6-ABE0-3BF2AA22DC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2" t="42687" r="12663" b="41600"/>
          <a:stretch/>
        </p:blipFill>
        <p:spPr>
          <a:xfrm>
            <a:off x="2267744" y="0"/>
            <a:ext cx="6876254" cy="666817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3F148B54-2A91-4DBD-8C78-0B70083FF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t="41600" r="73055" b="42842"/>
          <a:stretch/>
        </p:blipFill>
        <p:spPr>
          <a:xfrm flipV="1">
            <a:off x="6059118" y="6206905"/>
            <a:ext cx="1727644" cy="65160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5B8AD516-BE37-48DE-BBC6-8F3F856F1F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8" t="41600" r="13511" b="43008"/>
          <a:stretch/>
        </p:blipFill>
        <p:spPr>
          <a:xfrm flipV="1">
            <a:off x="539553" y="6204834"/>
            <a:ext cx="5519565" cy="653166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7A18B40B-80AD-442B-9462-E01C157626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t="41600" r="77089" b="42842"/>
          <a:stretch/>
        </p:blipFill>
        <p:spPr>
          <a:xfrm flipV="1">
            <a:off x="7200642" y="6206400"/>
            <a:ext cx="1389766" cy="651600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4BF253EA-39A7-4E0E-A2D5-3D6911063E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6" t="41600" r="73718" b="42842"/>
          <a:stretch/>
        </p:blipFill>
        <p:spPr>
          <a:xfrm flipV="1">
            <a:off x="7785768" y="6206400"/>
            <a:ext cx="1077759" cy="651600"/>
          </a:xfrm>
          <a:prstGeom prst="rect">
            <a:avLst/>
          </a:prstGeom>
        </p:spPr>
      </p:pic>
      <p:sp>
        <p:nvSpPr>
          <p:cNvPr id="26" name="Triângulo isósceles 25">
            <a:extLst>
              <a:ext uri="{FF2B5EF4-FFF2-40B4-BE49-F238E27FC236}">
                <a16:creationId xmlns:a16="http://schemas.microsoft.com/office/drawing/2014/main" id="{9B7978D9-31E0-42A7-BCDF-1CCF31D84017}"/>
              </a:ext>
            </a:extLst>
          </p:cNvPr>
          <p:cNvSpPr/>
          <p:nvPr/>
        </p:nvSpPr>
        <p:spPr>
          <a:xfrm rot="2066598">
            <a:off x="8606857" y="6066000"/>
            <a:ext cx="385644" cy="22640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308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5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33</cp:revision>
  <dcterms:created xsi:type="dcterms:W3CDTF">2020-07-14T14:35:37Z</dcterms:created>
  <dcterms:modified xsi:type="dcterms:W3CDTF">2020-09-09T23:26:06Z</dcterms:modified>
</cp:coreProperties>
</file>