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0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509027" y="1059054"/>
            <a:ext cx="8095421" cy="496223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10500" dirty="0"/>
              <a:t>ENTRADA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9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458314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4644008" y="6147886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rgbClr val="407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biossegurança.egq.comissão@id.uff.br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096254"/>
            <a:ext cx="498140" cy="49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509027" y="1059054"/>
            <a:ext cx="8095421" cy="496223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10500" dirty="0"/>
              <a:t>SAÍDA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9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458314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4644008" y="6147886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rgbClr val="407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biossegurança.egq.comissão@id.uff.br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096254"/>
            <a:ext cx="498140" cy="49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21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26</Words>
  <Application>Microsoft Office PowerPoint</Application>
  <PresentationFormat>Apresentação na tela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Segoe UI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25</cp:revision>
  <dcterms:created xsi:type="dcterms:W3CDTF">2020-07-14T14:35:37Z</dcterms:created>
  <dcterms:modified xsi:type="dcterms:W3CDTF">2020-09-08T17:52:04Z</dcterms:modified>
</cp:coreProperties>
</file>