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0888" cy="102330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0"/>
    <a:srgbClr val="000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1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0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3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1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02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054" y="3071366"/>
            <a:ext cx="2000529" cy="2672136"/>
          </a:xfrm>
          <a:prstGeom prst="rect">
            <a:avLst/>
          </a:prstGeom>
        </p:spPr>
      </p:pic>
      <p:sp>
        <p:nvSpPr>
          <p:cNvPr id="12" name="Retângulo de cantos arredondados 11"/>
          <p:cNvSpPr/>
          <p:nvPr/>
        </p:nvSpPr>
        <p:spPr>
          <a:xfrm>
            <a:off x="508048" y="1267200"/>
            <a:ext cx="8096400" cy="864096"/>
          </a:xfrm>
          <a:prstGeom prst="roundRect">
            <a:avLst>
              <a:gd name="adj" fmla="val 6494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dirty="0">
                <a:solidFill>
                  <a:schemeClr val="bg1"/>
                </a:solidFill>
                <a:latin typeface="Arial Black" pitchFamily="34" charset="0"/>
              </a:rPr>
              <a:t>USO </a:t>
            </a:r>
            <a:r>
              <a:rPr lang="pt-BR" sz="3000" u="sng" dirty="0">
                <a:solidFill>
                  <a:schemeClr val="bg1"/>
                </a:solidFill>
                <a:latin typeface="Arial Black" pitchFamily="34" charset="0"/>
              </a:rPr>
              <a:t>OBRIGATÓRIO</a:t>
            </a:r>
            <a:r>
              <a:rPr lang="pt-BR" sz="3000" dirty="0">
                <a:solidFill>
                  <a:schemeClr val="bg1"/>
                </a:solidFill>
                <a:latin typeface="Arial Black" pitchFamily="34" charset="0"/>
              </a:rPr>
              <a:t> DE MÁSCARA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5570901" y="2086616"/>
            <a:ext cx="31355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13.566/2020</a:t>
            </a: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51520" y="554998"/>
            <a:ext cx="8568952" cy="6114362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de cantos arredondados 21"/>
          <p:cNvSpPr/>
          <p:nvPr/>
        </p:nvSpPr>
        <p:spPr>
          <a:xfrm>
            <a:off x="971600" y="332656"/>
            <a:ext cx="2232248" cy="504056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1A501220-570E-4ACD-9AB8-3586D2335D6E}"/>
              </a:ext>
            </a:extLst>
          </p:cNvPr>
          <p:cNvGrpSpPr/>
          <p:nvPr/>
        </p:nvGrpSpPr>
        <p:grpSpPr>
          <a:xfrm>
            <a:off x="462105" y="2959327"/>
            <a:ext cx="6033223" cy="1077218"/>
            <a:chOff x="467544" y="3027404"/>
            <a:chExt cx="6033223" cy="1077218"/>
          </a:xfrm>
        </p:grpSpPr>
        <p:sp>
          <p:nvSpPr>
            <p:cNvPr id="30" name="CaixaDeTexto 29"/>
            <p:cNvSpPr txBox="1"/>
            <p:nvPr/>
          </p:nvSpPr>
          <p:spPr>
            <a:xfrm>
              <a:off x="709860" y="3027404"/>
              <a:ext cx="579090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pt-BR"/>
              </a:defPPr>
              <a:lvl1pPr algn="just">
                <a:defRPr sz="3200" b="1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pt-BR" spc="-110" dirty="0"/>
                <a:t>Trocar a máscara a cada 3 h ou se estiver suja ou umedecida</a:t>
              </a:r>
            </a:p>
          </p:txBody>
        </p:sp>
        <p:sp>
          <p:nvSpPr>
            <p:cNvPr id="33" name="Divisa 32"/>
            <p:cNvSpPr/>
            <p:nvPr/>
          </p:nvSpPr>
          <p:spPr>
            <a:xfrm>
              <a:off x="467544" y="3197067"/>
              <a:ext cx="242316" cy="242316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0000C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3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pic>
        <p:nvPicPr>
          <p:cNvPr id="1026" name="Picture 2" descr="C:\Users\Lucio\Desktop\cartazes\Logo A (1)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33453" r="3423" b="33094"/>
          <a:stretch/>
        </p:blipFill>
        <p:spPr bwMode="auto">
          <a:xfrm>
            <a:off x="6606040" y="117665"/>
            <a:ext cx="2498683" cy="87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Agrupar 3">
            <a:extLst>
              <a:ext uri="{FF2B5EF4-FFF2-40B4-BE49-F238E27FC236}">
                <a16:creationId xmlns:a16="http://schemas.microsoft.com/office/drawing/2014/main" id="{F0569BB9-DD9D-4995-827E-B5FDF1DD5D76}"/>
              </a:ext>
            </a:extLst>
          </p:cNvPr>
          <p:cNvGrpSpPr/>
          <p:nvPr/>
        </p:nvGrpSpPr>
        <p:grpSpPr>
          <a:xfrm>
            <a:off x="468417" y="4666284"/>
            <a:ext cx="6123464" cy="1077218"/>
            <a:chOff x="468417" y="4194616"/>
            <a:chExt cx="6123464" cy="1077218"/>
          </a:xfrm>
        </p:grpSpPr>
        <p:sp>
          <p:nvSpPr>
            <p:cNvPr id="32" name="Divisa 31"/>
            <p:cNvSpPr/>
            <p:nvPr/>
          </p:nvSpPr>
          <p:spPr>
            <a:xfrm>
              <a:off x="468417" y="4350620"/>
              <a:ext cx="242316" cy="242316"/>
            </a:xfrm>
            <a:prstGeom prst="chevron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0000C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3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2" name="CaixaDeTexto 1">
              <a:extLst>
                <a:ext uri="{FF2B5EF4-FFF2-40B4-BE49-F238E27FC236}">
                  <a16:creationId xmlns:a16="http://schemas.microsoft.com/office/drawing/2014/main" id="{EAFD10AF-2F86-43D9-8CFF-1DBF9B5BD209}"/>
                </a:ext>
              </a:extLst>
            </p:cNvPr>
            <p:cNvSpPr txBox="1"/>
            <p:nvPr/>
          </p:nvSpPr>
          <p:spPr>
            <a:xfrm>
              <a:off x="709859" y="4194616"/>
              <a:ext cx="588202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pt-BR"/>
              </a:defPPr>
              <a:lvl1pPr algn="just">
                <a:defRPr sz="3200" b="1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pt-BR" spc="-140" dirty="0"/>
                <a:t>Coloque a máscara em um saco fechado e higienize as mãos</a:t>
              </a:r>
            </a:p>
          </p:txBody>
        </p:sp>
      </p:grp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45439B46-834F-4B91-B1F3-5F84A815588E}"/>
              </a:ext>
            </a:extLst>
          </p:cNvPr>
          <p:cNvGrpSpPr/>
          <p:nvPr/>
        </p:nvGrpSpPr>
        <p:grpSpPr>
          <a:xfrm>
            <a:off x="4332851" y="6201360"/>
            <a:ext cx="4394965" cy="468000"/>
            <a:chOff x="4771742" y="6184941"/>
            <a:chExt cx="4394965" cy="468000"/>
          </a:xfrm>
        </p:grpSpPr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7CA10A31-836E-4618-9270-C9B194A5FF80}"/>
                </a:ext>
              </a:extLst>
            </p:cNvPr>
            <p:cNvSpPr txBox="1"/>
            <p:nvPr/>
          </p:nvSpPr>
          <p:spPr>
            <a:xfrm>
              <a:off x="5134259" y="6276837"/>
              <a:ext cx="4032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407FA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biossegurança.egq.comissão@id.uff.br</a:t>
              </a:r>
            </a:p>
          </p:txBody>
        </p:sp>
        <p:pic>
          <p:nvPicPr>
            <p:cNvPr id="20" name="Imagem 19">
              <a:extLst>
                <a:ext uri="{FF2B5EF4-FFF2-40B4-BE49-F238E27FC236}">
                  <a16:creationId xmlns:a16="http://schemas.microsoft.com/office/drawing/2014/main" id="{763D963E-A600-4914-9D6C-4A52D126D8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5" t="2014" r="2437" b="4037"/>
            <a:stretch/>
          </p:blipFill>
          <p:spPr>
            <a:xfrm>
              <a:off x="4771742" y="6184941"/>
              <a:ext cx="468000" cy="46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3467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1757</TotalTime>
  <Words>42</Words>
  <Application>Microsoft Office PowerPoint</Application>
  <PresentationFormat>Apresentação na tela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Segoe UI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Lucio</dc:creator>
  <cp:lastModifiedBy>João Madureira</cp:lastModifiedBy>
  <cp:revision>27</cp:revision>
  <cp:lastPrinted>2020-09-09T23:38:07Z</cp:lastPrinted>
  <dcterms:created xsi:type="dcterms:W3CDTF">2020-07-14T14:35:37Z</dcterms:created>
  <dcterms:modified xsi:type="dcterms:W3CDTF">2020-09-10T00:04:02Z</dcterms:modified>
</cp:coreProperties>
</file>