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165"/>
    <a:srgbClr val="8B4735"/>
    <a:srgbClr val="E3DE00"/>
    <a:srgbClr val="0000E2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8CEDE-D70E-4A5E-BAC5-052FF6435459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B1D6C-F004-4B92-9729-543025B6B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00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B1D6C-F004-4B92-9729-543025B6B8C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0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de cantos arredondados 19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791580" y="4508417"/>
            <a:ext cx="78128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cap="all" spc="-50" dirty="0">
                <a:latin typeface="Arial" panose="020B0604020202020204" pitchFamily="34" charset="0"/>
                <a:cs typeface="Arial" panose="020B0604020202020204" pitchFamily="34" charset="0"/>
              </a:rPr>
              <a:t>Utilize o do piso térreo</a:t>
            </a:r>
          </a:p>
        </p:txBody>
      </p:sp>
      <p:sp>
        <p:nvSpPr>
          <p:cNvPr id="33" name="Divisa 32"/>
          <p:cNvSpPr/>
          <p:nvPr/>
        </p:nvSpPr>
        <p:spPr>
          <a:xfrm>
            <a:off x="526023" y="4771979"/>
            <a:ext cx="310302" cy="242316"/>
          </a:xfrm>
          <a:prstGeom prst="chevron">
            <a:avLst/>
          </a:prstGeom>
          <a:solidFill>
            <a:srgbClr val="BF0165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44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524289" y="1708248"/>
            <a:ext cx="8095421" cy="1993883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4800" spc="-50" dirty="0"/>
              <a:t>BANHEIRO FORA DE SERVIÇO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755576" y="6165304"/>
            <a:ext cx="7812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407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biossegurança.egq.comissão@id.uff.br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084144"/>
            <a:ext cx="585216" cy="585216"/>
          </a:xfrm>
          <a:prstGeom prst="rect">
            <a:avLst/>
          </a:prstGeom>
        </p:spPr>
      </p:pic>
      <p:pic>
        <p:nvPicPr>
          <p:cNvPr id="5" name="Picture 2" descr="C:\Users\Lucio\Desktop\cartazes\Logo A (1).JPG">
            <a:extLst>
              <a:ext uri="{FF2B5EF4-FFF2-40B4-BE49-F238E27FC236}">
                <a16:creationId xmlns:a16="http://schemas.microsoft.com/office/drawing/2014/main" id="{05C2AB60-D531-4D6F-A4D1-658B2169B8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300192" y="57260"/>
            <a:ext cx="2843808" cy="9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896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22</Words>
  <Application>Microsoft Office PowerPoint</Application>
  <PresentationFormat>Apresentação na tela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30</cp:revision>
  <dcterms:created xsi:type="dcterms:W3CDTF">2020-07-14T14:35:37Z</dcterms:created>
  <dcterms:modified xsi:type="dcterms:W3CDTF">2020-09-08T17:46:37Z</dcterms:modified>
</cp:coreProperties>
</file>