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7100888" cy="102330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8127"/>
    <a:srgbClr val="865A42"/>
    <a:srgbClr val="816847"/>
    <a:srgbClr val="7B7F49"/>
    <a:srgbClr val="5F7C4C"/>
    <a:srgbClr val="0000E2"/>
    <a:srgbClr val="0000C0"/>
    <a:srgbClr val="299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Imagem 10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02" t="50000" r="64962" b="11823"/>
          <a:stretch/>
        </p:blipFill>
        <p:spPr>
          <a:xfrm>
            <a:off x="307975" y="2866396"/>
            <a:ext cx="2527450" cy="2441848"/>
          </a:xfrm>
          <a:prstGeom prst="rect">
            <a:avLst/>
          </a:prstGeom>
        </p:spPr>
      </p:pic>
      <p:sp>
        <p:nvSpPr>
          <p:cNvPr id="24" name="CaixaDeTexto 23"/>
          <p:cNvSpPr txBox="1"/>
          <p:nvPr/>
        </p:nvSpPr>
        <p:spPr>
          <a:xfrm>
            <a:off x="611560" y="1267200"/>
            <a:ext cx="7992888" cy="1323439"/>
          </a:xfrm>
          <a:prstGeom prst="rect">
            <a:avLst/>
          </a:prstGeom>
          <a:solidFill>
            <a:srgbClr val="A18127"/>
          </a:solidFill>
          <a:ln>
            <a:solidFill>
              <a:srgbClr val="0000E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NÃO</a:t>
            </a:r>
            <a:r>
              <a:rPr lang="pt-BR" sz="4000" b="1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DESCARTE SUA MÁSCARA NO CAMPUS</a:t>
            </a:r>
          </a:p>
        </p:txBody>
      </p:sp>
      <p:sp>
        <p:nvSpPr>
          <p:cNvPr id="2" name="AutoShape 4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" name="AutoShape 6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8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AutoShape 10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12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14" descr="Confira a forma correta de descartar... - Prefeitura de Guarulhos ...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3230140" y="2906750"/>
            <a:ext cx="5256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spc="-150" dirty="0">
                <a:latin typeface="Arial" panose="020B0604020202020204" pitchFamily="34" charset="0"/>
                <a:cs typeface="Arial" panose="020B0604020202020204" pitchFamily="34" charset="0"/>
              </a:rPr>
              <a:t>Coloque-a em um saco bem fechado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54DD054B-53ED-417F-B390-6FC7A0004FEB}"/>
              </a:ext>
            </a:extLst>
          </p:cNvPr>
          <p:cNvGrpSpPr/>
          <p:nvPr/>
        </p:nvGrpSpPr>
        <p:grpSpPr>
          <a:xfrm>
            <a:off x="2961532" y="4140369"/>
            <a:ext cx="6282033" cy="584775"/>
            <a:chOff x="2970487" y="4192658"/>
            <a:chExt cx="6282033" cy="584775"/>
          </a:xfrm>
        </p:grpSpPr>
        <p:sp>
          <p:nvSpPr>
            <p:cNvPr id="25" name="CaixaDeTexto 24"/>
            <p:cNvSpPr txBox="1"/>
            <p:nvPr/>
          </p:nvSpPr>
          <p:spPr>
            <a:xfrm>
              <a:off x="3240289" y="4192658"/>
              <a:ext cx="60122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pt-BR"/>
              </a:defPPr>
              <a:lvl1pPr algn="just">
                <a:defRPr sz="3200" b="1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pt-BR" spc="-150" dirty="0"/>
                <a:t>Lave-a em casa corretamente</a:t>
              </a:r>
            </a:p>
          </p:txBody>
        </p:sp>
        <p:sp>
          <p:nvSpPr>
            <p:cNvPr id="27" name="Divisa 26"/>
            <p:cNvSpPr/>
            <p:nvPr/>
          </p:nvSpPr>
          <p:spPr>
            <a:xfrm>
              <a:off x="2970487" y="4341714"/>
              <a:ext cx="242316" cy="242316"/>
            </a:xfrm>
            <a:prstGeom prst="chevron">
              <a:avLst/>
            </a:prstGeom>
            <a:solidFill>
              <a:srgbClr val="A18127"/>
            </a:solidFill>
            <a:ln>
              <a:solidFill>
                <a:srgbClr val="000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 sz="3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8" name="Divisa 27"/>
          <p:cNvSpPr/>
          <p:nvPr/>
        </p:nvSpPr>
        <p:spPr>
          <a:xfrm>
            <a:off x="2961532" y="3087901"/>
            <a:ext cx="242316" cy="242316"/>
          </a:xfrm>
          <a:prstGeom prst="chevron">
            <a:avLst/>
          </a:prstGeom>
          <a:solidFill>
            <a:srgbClr val="A18127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pic>
        <p:nvPicPr>
          <p:cNvPr id="21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537813" y="94628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833331D3-A8F6-422F-A614-404AF84581B4}"/>
              </a:ext>
            </a:extLst>
          </p:cNvPr>
          <p:cNvSpPr txBox="1"/>
          <p:nvPr/>
        </p:nvSpPr>
        <p:spPr>
          <a:xfrm>
            <a:off x="3203848" y="5013176"/>
            <a:ext cx="52565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pc="-100" dirty="0"/>
              <a:t>Se for descartável, coloque o saco na lixeira indicada</a:t>
            </a:r>
          </a:p>
          <a:p>
            <a:r>
              <a:rPr lang="pt-BR" dirty="0"/>
              <a:t> </a:t>
            </a:r>
          </a:p>
        </p:txBody>
      </p:sp>
      <p:sp>
        <p:nvSpPr>
          <p:cNvPr id="11" name="Divisa 26">
            <a:extLst>
              <a:ext uri="{FF2B5EF4-FFF2-40B4-BE49-F238E27FC236}">
                <a16:creationId xmlns:a16="http://schemas.microsoft.com/office/drawing/2014/main" id="{22C56087-12DE-4504-ACC6-45477DB29906}"/>
              </a:ext>
            </a:extLst>
          </p:cNvPr>
          <p:cNvSpPr/>
          <p:nvPr/>
        </p:nvSpPr>
        <p:spPr>
          <a:xfrm>
            <a:off x="2962290" y="5148598"/>
            <a:ext cx="242316" cy="242316"/>
          </a:xfrm>
          <a:prstGeom prst="chevron">
            <a:avLst/>
          </a:prstGeom>
          <a:solidFill>
            <a:srgbClr val="A18127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3000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09383EBC-AA26-4EF7-AF7F-F267194521EE}"/>
              </a:ext>
            </a:extLst>
          </p:cNvPr>
          <p:cNvGrpSpPr/>
          <p:nvPr/>
        </p:nvGrpSpPr>
        <p:grpSpPr>
          <a:xfrm>
            <a:off x="449057" y="6105239"/>
            <a:ext cx="4394965" cy="468000"/>
            <a:chOff x="4771742" y="6184941"/>
            <a:chExt cx="4394965" cy="468000"/>
          </a:xfrm>
        </p:grpSpPr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47F1E65C-603B-4A70-826D-FF2D315C22A3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30" name="Imagem 29">
              <a:extLst>
                <a:ext uri="{FF2B5EF4-FFF2-40B4-BE49-F238E27FC236}">
                  <a16:creationId xmlns:a16="http://schemas.microsoft.com/office/drawing/2014/main" id="{8B47B2CC-06DF-4565-B650-4310881471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497066" y="371560"/>
            <a:ext cx="8095421" cy="586575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10500" dirty="0"/>
              <a:t>Descarte</a:t>
            </a:r>
          </a:p>
          <a:p>
            <a:endParaRPr lang="pt-BR" sz="10500" dirty="0"/>
          </a:p>
        </p:txBody>
      </p:sp>
      <p:sp>
        <p:nvSpPr>
          <p:cNvPr id="4" name="Seta: para Baixo 3">
            <a:extLst>
              <a:ext uri="{FF2B5EF4-FFF2-40B4-BE49-F238E27FC236}">
                <a16:creationId xmlns:a16="http://schemas.microsoft.com/office/drawing/2014/main" id="{A14B6477-470F-4B8B-A200-423DFEE43995}"/>
              </a:ext>
            </a:extLst>
          </p:cNvPr>
          <p:cNvSpPr/>
          <p:nvPr/>
        </p:nvSpPr>
        <p:spPr>
          <a:xfrm>
            <a:off x="4067944" y="3568159"/>
            <a:ext cx="1152128" cy="2232248"/>
          </a:xfrm>
          <a:prstGeom prst="downArrow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5166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40</Words>
  <Application>Microsoft Office PowerPoint</Application>
  <PresentationFormat>Apresentação na tela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Segoe UI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27</cp:revision>
  <cp:lastPrinted>2020-09-09T16:23:26Z</cp:lastPrinted>
  <dcterms:created xsi:type="dcterms:W3CDTF">2020-07-14T14:35:37Z</dcterms:created>
  <dcterms:modified xsi:type="dcterms:W3CDTF">2020-09-09T16:41:32Z</dcterms:modified>
</cp:coreProperties>
</file>