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7FA6"/>
    <a:srgbClr val="0000C0"/>
    <a:srgbClr val="BF0165"/>
    <a:srgbClr val="8B4735"/>
    <a:srgbClr val="E3DE00"/>
    <a:srgbClr val="0000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7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BF09A-C6EE-45DC-B46E-962CE6726F9F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44639-C507-46B5-81EE-14EF309C7C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2155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744639-C507-46B5-81EE-14EF309C7C2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3555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64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419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3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804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12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10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36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08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41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02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59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71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Agrupar 5">
            <a:extLst>
              <a:ext uri="{FF2B5EF4-FFF2-40B4-BE49-F238E27FC236}">
                <a16:creationId xmlns:a16="http://schemas.microsoft.com/office/drawing/2014/main" id="{9E3AE55C-7355-4179-B03D-09FD6139A770}"/>
              </a:ext>
            </a:extLst>
          </p:cNvPr>
          <p:cNvGrpSpPr/>
          <p:nvPr/>
        </p:nvGrpSpPr>
        <p:grpSpPr>
          <a:xfrm>
            <a:off x="533808" y="2528511"/>
            <a:ext cx="3672408" cy="1569660"/>
            <a:chOff x="539552" y="2392409"/>
            <a:chExt cx="3672408" cy="1569660"/>
          </a:xfrm>
        </p:grpSpPr>
        <p:sp>
          <p:nvSpPr>
            <p:cNvPr id="31" name="CaixaDeTexto 30"/>
            <p:cNvSpPr txBox="1"/>
            <p:nvPr/>
          </p:nvSpPr>
          <p:spPr>
            <a:xfrm>
              <a:off x="815214" y="2392409"/>
              <a:ext cx="339674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3200" b="1" dirty="0">
                  <a:latin typeface="Arial" pitchFamily="34" charset="0"/>
                  <a:cs typeface="Arial" pitchFamily="34" charset="0"/>
                </a:rPr>
                <a:t>Higienize mesa e equipamento com álcool 70%</a:t>
              </a:r>
              <a:endParaRPr lang="pt-BR" sz="3200" b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Divisa 32"/>
            <p:cNvSpPr/>
            <p:nvPr/>
          </p:nvSpPr>
          <p:spPr>
            <a:xfrm>
              <a:off x="539552" y="2549418"/>
              <a:ext cx="242316" cy="242316"/>
            </a:xfrm>
            <a:prstGeom prst="chevron">
              <a:avLst/>
            </a:prstGeom>
            <a:solidFill>
              <a:srgbClr val="00B050"/>
            </a:solidFill>
            <a:ln>
              <a:solidFill>
                <a:srgbClr val="0000C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 sz="30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50" name="CaixaDeTexto 49"/>
          <p:cNvSpPr txBox="1"/>
          <p:nvPr/>
        </p:nvSpPr>
        <p:spPr>
          <a:xfrm>
            <a:off x="509027" y="1059053"/>
            <a:ext cx="8095421" cy="1186937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BR"/>
            </a:defPPr>
            <a:lvl1pPr algn="ctr">
              <a:defRPr sz="3000" spc="300">
                <a:solidFill>
                  <a:schemeClr val="bg1"/>
                </a:solidFill>
                <a:latin typeface="Arial Black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pt-BR" sz="3600" dirty="0"/>
              <a:t>HIGIENIZE  SEU  LOCAL</a:t>
            </a:r>
            <a:br>
              <a:rPr lang="pt-BR" sz="3600" dirty="0"/>
            </a:br>
            <a:r>
              <a:rPr lang="pt-BR" sz="3600" dirty="0"/>
              <a:t>DE TRABALHO 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251520" y="554998"/>
            <a:ext cx="8568952" cy="6114362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971600" y="332656"/>
            <a:ext cx="2232248" cy="504056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pic>
        <p:nvPicPr>
          <p:cNvPr id="14" name="Picture 2" descr="C:\Users\Lucio\Desktop\cartazes\Logo A (1)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" t="33453" r="3423" b="33094"/>
          <a:stretch/>
        </p:blipFill>
        <p:spPr bwMode="auto">
          <a:xfrm>
            <a:off x="6620936" y="117665"/>
            <a:ext cx="2498683" cy="87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Limpeza e higiene passaram a ser critérios ainda mais importantes para a escolha de um restaurante (Foto: Ketut Subiyanto / Pexels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439BEC7-C1CF-4219-B769-1BA133BB1C5D}"/>
              </a:ext>
            </a:extLst>
          </p:cNvPr>
          <p:cNvSpPr txBox="1"/>
          <p:nvPr/>
        </p:nvSpPr>
        <p:spPr>
          <a:xfrm>
            <a:off x="815214" y="4444695"/>
            <a:ext cx="33967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latin typeface="Arial" pitchFamily="34" charset="0"/>
                <a:cs typeface="Arial" pitchFamily="34" charset="0"/>
              </a:rPr>
              <a:t>No início e final do seu período de trabalho</a:t>
            </a:r>
            <a:endParaRPr lang="pt-BR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visa 32">
            <a:extLst>
              <a:ext uri="{FF2B5EF4-FFF2-40B4-BE49-F238E27FC236}">
                <a16:creationId xmlns:a16="http://schemas.microsoft.com/office/drawing/2014/main" id="{F8C497B1-7BC9-4EAC-A2DF-30E9BCF49869}"/>
              </a:ext>
            </a:extLst>
          </p:cNvPr>
          <p:cNvSpPr/>
          <p:nvPr/>
        </p:nvSpPr>
        <p:spPr>
          <a:xfrm>
            <a:off x="516067" y="4609389"/>
            <a:ext cx="242316" cy="242316"/>
          </a:xfrm>
          <a:prstGeom prst="chevron">
            <a:avLst/>
          </a:prstGeom>
          <a:solidFill>
            <a:srgbClr val="00B050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300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5F2F6F2-E7BA-411F-8957-AE74136122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9562" y="2744196"/>
            <a:ext cx="4381500" cy="2922461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37B62EBA-2F76-480F-A8D7-DA07F0C4247B}"/>
              </a:ext>
            </a:extLst>
          </p:cNvPr>
          <p:cNvSpPr txBox="1"/>
          <p:nvPr/>
        </p:nvSpPr>
        <p:spPr>
          <a:xfrm rot="16200000">
            <a:off x="6793232" y="3749606"/>
            <a:ext cx="387017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800" dirty="0"/>
              <a:t>https://viminas.com.br/sites/default/files/limpando-mesa-de-vidro.jpg</a:t>
            </a:r>
          </a:p>
        </p:txBody>
      </p:sp>
      <p:grpSp>
        <p:nvGrpSpPr>
          <p:cNvPr id="16" name="Agrupar 15">
            <a:extLst>
              <a:ext uri="{FF2B5EF4-FFF2-40B4-BE49-F238E27FC236}">
                <a16:creationId xmlns:a16="http://schemas.microsoft.com/office/drawing/2014/main" id="{7380A6E2-8CF4-4D71-9B51-2D59BFC9B864}"/>
              </a:ext>
            </a:extLst>
          </p:cNvPr>
          <p:cNvGrpSpPr/>
          <p:nvPr/>
        </p:nvGrpSpPr>
        <p:grpSpPr>
          <a:xfrm>
            <a:off x="4332851" y="6201360"/>
            <a:ext cx="4394965" cy="468000"/>
            <a:chOff x="4771742" y="6184941"/>
            <a:chExt cx="4394965" cy="468000"/>
          </a:xfrm>
        </p:grpSpPr>
        <p:sp>
          <p:nvSpPr>
            <p:cNvPr id="17" name="CaixaDeTexto 16">
              <a:extLst>
                <a:ext uri="{FF2B5EF4-FFF2-40B4-BE49-F238E27FC236}">
                  <a16:creationId xmlns:a16="http://schemas.microsoft.com/office/drawing/2014/main" id="{63CCC481-E340-4C8A-A208-3E6AA59968E5}"/>
                </a:ext>
              </a:extLst>
            </p:cNvPr>
            <p:cNvSpPr txBox="1"/>
            <p:nvPr/>
          </p:nvSpPr>
          <p:spPr>
            <a:xfrm>
              <a:off x="5134259" y="6276837"/>
              <a:ext cx="40324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407FA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biossegurança.egq.comissão@id.uff.br</a:t>
              </a:r>
            </a:p>
          </p:txBody>
        </p:sp>
        <p:pic>
          <p:nvPicPr>
            <p:cNvPr id="18" name="Imagem 17">
              <a:extLst>
                <a:ext uri="{FF2B5EF4-FFF2-40B4-BE49-F238E27FC236}">
                  <a16:creationId xmlns:a16="http://schemas.microsoft.com/office/drawing/2014/main" id="{F9699F6A-E0B4-4151-BDB6-5ADC4EC71A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5" t="2014" r="2437" b="4037"/>
            <a:stretch/>
          </p:blipFill>
          <p:spPr>
            <a:xfrm>
              <a:off x="4771742" y="6184941"/>
              <a:ext cx="468000" cy="46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23467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53</Words>
  <Application>Microsoft Office PowerPoint</Application>
  <PresentationFormat>Apresentação na tela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Segoe UI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Lucio</dc:creator>
  <cp:lastModifiedBy>João Madureira</cp:lastModifiedBy>
  <cp:revision>32</cp:revision>
  <dcterms:created xsi:type="dcterms:W3CDTF">2020-07-14T14:35:37Z</dcterms:created>
  <dcterms:modified xsi:type="dcterms:W3CDTF">2020-09-09T22:19:58Z</dcterms:modified>
</cp:coreProperties>
</file>